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7" r:id="rId3"/>
    <p:sldId id="1066" r:id="rId4"/>
    <p:sldId id="1061" r:id="rId5"/>
    <p:sldId id="1062" r:id="rId6"/>
    <p:sldId id="1063" r:id="rId7"/>
    <p:sldId id="1064" r:id="rId8"/>
    <p:sldId id="106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中华传统文化经典研习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78582" y="1875143"/>
            <a:ext cx="2376264" cy="282980"/>
            <a:chOff x="2638822" y="5157192"/>
            <a:chExt cx="3049384" cy="245549"/>
          </a:xfrm>
        </p:grpSpPr>
        <p:pic>
          <p:nvPicPr>
            <p:cNvPr id="11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12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3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76476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学写人物短评</a:t>
            </a:r>
            <a:endParaRPr lang="zh-CN" altLang="zh-CN" sz="1050" dirty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如何做到情景交融.EPS" descr="id:2147488841;FounderCES"/>
          <p:cNvPicPr/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1107530"/>
            <a:ext cx="1368152" cy="517018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5527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一、什么是短评</a:t>
            </a: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，顾名思义，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是指其它篇幅短小，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是指在文体上属于议论文的范畴。它短小精悍，言简意赅，涉及的内容非常广泛，包括社会评论、文学评论、艺术评论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78582" y="1159131"/>
            <a:ext cx="2376264" cy="282980"/>
            <a:chOff x="2638822" y="5157192"/>
            <a:chExt cx="3049384" cy="245549"/>
          </a:xfrm>
        </p:grpSpPr>
        <p:pic>
          <p:nvPicPr>
            <p:cNvPr id="11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12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3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83671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dirty="0" smtClean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、什么是人物短评</a:t>
            </a: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评属于文学评论的一种，是指对文学作品或现实生活中人物的精神面貌、性格特征、是非功过等进行分析评论。本单元主要探讨对历史人物的评论。分析评论人物形象主要从两个方面进行：一是揭示人物的典型意义，二是简要分析人物主要的性格特征。人物短评可以分为：新闻人物评论、历史人物评论和文学人物评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0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0854" y="970264"/>
            <a:ext cx="3718128" cy="360041"/>
            <a:chOff x="2638822" y="5157192"/>
            <a:chExt cx="3049384" cy="245549"/>
          </a:xfrm>
        </p:grpSpPr>
        <p:pic>
          <p:nvPicPr>
            <p:cNvPr id="5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6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7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三、人物短评的写作步骤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人物短评的写作大致有三步：阅读—选题—写作。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掌握书中的主要人物和主要情节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换句话说，要对整本书或整本书中的人物、事件有一个整体感知。可以在读完人物的完整故事后，对主要人物及其各自对应的主要情节做一个梳理。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把握情节的结构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简单地说清楚事件的起因、经过、结果。掌握了情节，就可以通过情节来分析人物性格特征了。把人物性格和相关情节联系起来才能真正读懂人物，如果机械记忆人物的性格特征，那么写作必然落入空洞乏味的窠臼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5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写作注意点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观点明确集中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评价人物要抓住人物某一方面的特征来写，不能眉毛胡子一把抓，罗列一大堆人物特征，结果却哪个都没说清楚。短评因为篇幅限制，只能集中写人物某一方面的特征，也只有这样，才能真正联系相关情节，把观点写清楚，更深入地去品评人物本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条理清晰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：写作人物短评，采用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结构有让人一目了然，赏心悦目。如果结构混乱，层次不清，就会抓不住文章重点。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466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853" y="1107160"/>
            <a:ext cx="7246521" cy="279694"/>
            <a:chOff x="2638822" y="5157192"/>
            <a:chExt cx="3049384" cy="245549"/>
          </a:xfrm>
        </p:grpSpPr>
        <p:pic>
          <p:nvPicPr>
            <p:cNvPr id="8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9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0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四、人物短评的基本模式</a:t>
            </a: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579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引、评、析、结</a:t>
            </a:r>
            <a:r>
              <a:rPr lang="en-US" altLang="zh-CN" b="1" dirty="0">
                <a:solidFill>
                  <a:srgbClr val="F579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模式一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第一部分：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，引述简介原材料。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，评论，提出中心论点。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第二部分：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叙述举例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评论分析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议论小结，提出分论点一。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叙述举例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评论分析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议论小结，提出分论点二。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第三部分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重申中心论点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即对作品作总体的评价。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5255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模式二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第一部分：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，引述简介原材料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，评论，提出中心论点。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第二部分：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提出分论点一，解说分论点。叙述举例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评论分析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议论小结。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过渡，提出分论点二，解说分论点。叙述举例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评论分析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议论小结。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第三部分：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，重申中心论点，即对作品作总体的评价。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9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0854" y="1124744"/>
            <a:ext cx="2061944" cy="245549"/>
            <a:chOff x="2638822" y="5157192"/>
            <a:chExt cx="3049384" cy="245549"/>
          </a:xfrm>
        </p:grpSpPr>
        <p:pic>
          <p:nvPicPr>
            <p:cNvPr id="9" name="标1中.jpg" descr="id:21474906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74926" y="5157192"/>
              <a:ext cx="1008380" cy="245110"/>
            </a:xfrm>
            <a:prstGeom prst="rect">
              <a:avLst/>
            </a:prstGeom>
          </p:spPr>
        </p:pic>
        <p:pic>
          <p:nvPicPr>
            <p:cNvPr id="10" name="标1右.jpg" descr="id:21474906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83306" y="5187037"/>
              <a:ext cx="1104900" cy="215265"/>
            </a:xfrm>
            <a:prstGeom prst="rect">
              <a:avLst/>
            </a:prstGeom>
          </p:spPr>
        </p:pic>
        <p:pic>
          <p:nvPicPr>
            <p:cNvPr id="11" name="标1左.jpg" descr="id:21474906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38822" y="5174776"/>
              <a:ext cx="1022985" cy="227965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579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主观臆断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我认为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我觉得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等模糊评价，需以事实支撑观点。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时代错位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不可用现代价值观强行解读历史人物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如批评苏武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语言冗长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删除无关细节，如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他小时候勤奋好学，成绩优异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等与文章观点无关的内容。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71128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1077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403</cp:revision>
  <dcterms:created xsi:type="dcterms:W3CDTF">2020-11-06T05:24:00Z</dcterms:created>
  <dcterms:modified xsi:type="dcterms:W3CDTF">2025-06-26T09:43:19Z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